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9" r:id="rId1"/>
  </p:sldMasterIdLst>
  <p:notesMasterIdLst>
    <p:notesMasterId r:id="rId3"/>
  </p:notesMasterIdLst>
  <p:handoutMasterIdLst>
    <p:handoutMasterId r:id="rId4"/>
  </p:handoutMasterIdLst>
  <p:sldIdLst>
    <p:sldId id="632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hlink"/>
      </a:buClr>
      <a:buSzPct val="65000"/>
      <a:buFont typeface="Wingdings" pitchFamily="2" charset="2"/>
      <a:buChar char="n"/>
      <a:defRPr sz="4800" i="1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hlink"/>
      </a:buClr>
      <a:buSzPct val="65000"/>
      <a:buFont typeface="Wingdings" pitchFamily="2" charset="2"/>
      <a:buChar char="n"/>
      <a:defRPr sz="4800" i="1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hlink"/>
      </a:buClr>
      <a:buSzPct val="65000"/>
      <a:buFont typeface="Wingdings" pitchFamily="2" charset="2"/>
      <a:buChar char="n"/>
      <a:defRPr sz="4800" i="1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hlink"/>
      </a:buClr>
      <a:buSzPct val="65000"/>
      <a:buFont typeface="Wingdings" pitchFamily="2" charset="2"/>
      <a:buChar char="n"/>
      <a:defRPr sz="4800" i="1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hlink"/>
      </a:buClr>
      <a:buSzPct val="65000"/>
      <a:buFont typeface="Wingdings" pitchFamily="2" charset="2"/>
      <a:buChar char="n"/>
      <a:defRPr sz="4800" i="1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4800" i="1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4800" i="1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4800" i="1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4800" i="1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9966FF"/>
    <a:srgbClr val="CCECFF"/>
    <a:srgbClr val="CCFFFF"/>
    <a:srgbClr val="FFFFCC"/>
    <a:srgbClr val="CCFF66"/>
    <a:srgbClr val="99FF33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13" autoAdjust="0"/>
    <p:restoredTop sz="97178" autoAdjust="0"/>
  </p:normalViewPr>
  <p:slideViewPr>
    <p:cSldViewPr>
      <p:cViewPr varScale="1">
        <p:scale>
          <a:sx n="62" d="100"/>
          <a:sy n="62" d="100"/>
        </p:scale>
        <p:origin x="135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9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9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 i="0">
                <a:latin typeface="Arial" charset="0"/>
              </a:defRPr>
            </a:lvl1pPr>
          </a:lstStyle>
          <a:p>
            <a:pPr>
              <a:defRPr/>
            </a:pPr>
            <a:fld id="{B4FD193A-5B37-464F-A582-D449E21FDE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5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1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7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1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61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 i="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61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 i="0">
                <a:latin typeface="Arial" charset="0"/>
              </a:defRPr>
            </a:lvl1pPr>
          </a:lstStyle>
          <a:p>
            <a:pPr>
              <a:defRPr/>
            </a:pPr>
            <a:fld id="{0F9BC65C-13D4-4855-BCEF-76C23A8533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6845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0EE0C5-F730-4651-8614-CD56AE91ED13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221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211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3184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5124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25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26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27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28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129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Billy O' Neill FIE Trainer</a:t>
            </a:r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09F9B7-0703-40F7-B06B-EB84B65917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3021B-C3EF-406B-82B3-F9DA267C161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Billy O' Neill FIE Trainer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ED89E-479E-4534-B4F6-06A9C2B204F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Billy O' Neill FIE Trainer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65122-1A84-4D1E-9EC0-0C0C2E5B986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Billy O' Neill FIE Trainer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920C4-BB6B-4BCA-A0DF-FCEB819025E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Billy O' Neill FIE Trainer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38A4A2-9245-444E-A1DE-1E208D8D6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Billy O' Neill FIE Trainer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032D4-FD0D-4972-AB5F-E22100BD274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Billy O' Neill FIE Trainer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53AD3B-5A25-45D9-924A-E4A76AFA100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Billy O' Neill FIE Trainer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40D40-F64D-4D74-BA73-3AFC3384600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Billy O' Neill FIE Trainer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89A0B-2267-4110-9483-DD9636D28C4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Billy O' Neill FIE Trainer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9AC2D-4ACA-4CA6-A2C8-7BC46F1BA69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Billy O' Neill FIE Trainer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AB01FED-A726-42E0-B027-EF2201C670D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4102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03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04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4107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109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Billy O' Neill FIE Trainer</a:t>
            </a: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0" r:id="rId1"/>
    <p:sldLayoutId id="2147483821" r:id="rId2"/>
    <p:sldLayoutId id="2147483822" r:id="rId3"/>
    <p:sldLayoutId id="2147483823" r:id="rId4"/>
    <p:sldLayoutId id="2147483824" r:id="rId5"/>
    <p:sldLayoutId id="2147483825" r:id="rId6"/>
    <p:sldLayoutId id="2147483826" r:id="rId7"/>
    <p:sldLayoutId id="2147483827" r:id="rId8"/>
    <p:sldLayoutId id="2147483828" r:id="rId9"/>
    <p:sldLayoutId id="2147483829" r:id="rId10"/>
    <p:sldLayoutId id="2147483830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buNone/>
              <a:defRPr/>
            </a:pPr>
            <a:r>
              <a:rPr lang="en-US" dirty="0"/>
              <a:t>Billy O' Neill FIE Trainer</a:t>
            </a:r>
          </a:p>
        </p:txBody>
      </p:sp>
      <p:sp>
        <p:nvSpPr>
          <p:cNvPr id="97283" name="Text Box 4"/>
          <p:cNvSpPr txBox="1">
            <a:spLocks noChangeArrowheads="1"/>
          </p:cNvSpPr>
          <p:nvPr/>
        </p:nvSpPr>
        <p:spPr bwMode="auto">
          <a:xfrm>
            <a:off x="827618" y="189310"/>
            <a:ext cx="79692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i="0">
                <a:latin typeface="Arial" charset="0"/>
              </a:rPr>
              <a:t>Model for Student Achievement</a:t>
            </a:r>
            <a:endParaRPr lang="en-US" sz="1800" i="0">
              <a:latin typeface="Arial" charset="0"/>
            </a:endParaRPr>
          </a:p>
        </p:txBody>
      </p:sp>
      <p:sp>
        <p:nvSpPr>
          <p:cNvPr id="97284" name="Text Box 5"/>
          <p:cNvSpPr txBox="1">
            <a:spLocks noChangeArrowheads="1"/>
          </p:cNvSpPr>
          <p:nvPr/>
        </p:nvSpPr>
        <p:spPr bwMode="auto">
          <a:xfrm>
            <a:off x="857224" y="571480"/>
            <a:ext cx="768138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i="0" dirty="0">
                <a:latin typeface="Arial" charset="0"/>
              </a:rPr>
              <a:t>The Method of Empowering Educators To Prepare Students for Learning in The 21</a:t>
            </a:r>
            <a:r>
              <a:rPr lang="en-GB" sz="1800" b="1" i="0" baseline="30000" dirty="0">
                <a:latin typeface="Arial" charset="0"/>
              </a:rPr>
              <a:t>st</a:t>
            </a:r>
            <a:r>
              <a:rPr lang="en-GB" sz="1800" b="1" i="0" dirty="0">
                <a:latin typeface="Arial" charset="0"/>
              </a:rPr>
              <a:t> Century</a:t>
            </a:r>
            <a:endParaRPr lang="en-US" sz="1800" i="0" dirty="0">
              <a:latin typeface="Arial" charset="0"/>
            </a:endParaRPr>
          </a:p>
        </p:txBody>
      </p:sp>
      <p:sp>
        <p:nvSpPr>
          <p:cNvPr id="97285" name="Text Box 6"/>
          <p:cNvSpPr txBox="1">
            <a:spLocks noChangeArrowheads="1"/>
          </p:cNvSpPr>
          <p:nvPr/>
        </p:nvSpPr>
        <p:spPr bwMode="auto">
          <a:xfrm>
            <a:off x="827618" y="1142985"/>
            <a:ext cx="748876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i="0" dirty="0">
                <a:latin typeface="Arial" charset="0"/>
              </a:rPr>
              <a:t>Theory   </a:t>
            </a:r>
            <a:r>
              <a:rPr lang="en-GB" sz="1800" i="0" dirty="0">
                <a:latin typeface="Arial" charset="0"/>
              </a:rPr>
              <a:t>                                                       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sz="1800" i="0" dirty="0">
                <a:latin typeface="Arial" charset="0"/>
              </a:rPr>
              <a:t>Structural Cognitive Modifiability (S.C.M.)</a:t>
            </a:r>
            <a:endParaRPr lang="en-US" sz="1800" i="0" dirty="0">
              <a:latin typeface="Arial" charset="0"/>
            </a:endParaRPr>
          </a:p>
        </p:txBody>
      </p:sp>
      <p:sp>
        <p:nvSpPr>
          <p:cNvPr id="97286" name="Text Box 7"/>
          <p:cNvSpPr txBox="1">
            <a:spLocks noChangeArrowheads="1"/>
          </p:cNvSpPr>
          <p:nvPr/>
        </p:nvSpPr>
        <p:spPr bwMode="auto">
          <a:xfrm>
            <a:off x="827618" y="1863328"/>
            <a:ext cx="748876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sz="1800" b="1" i="0" dirty="0">
              <a:latin typeface="Arial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i="0" dirty="0">
                <a:latin typeface="Arial" charset="0"/>
              </a:rPr>
              <a:t>Method </a:t>
            </a:r>
            <a:r>
              <a:rPr lang="en-GB" sz="1800" i="0" dirty="0">
                <a:latin typeface="Arial" charset="0"/>
              </a:rPr>
              <a:t>                                                        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sz="1800" i="0" dirty="0">
                <a:latin typeface="Arial" charset="0"/>
              </a:rPr>
              <a:t>Mediated Learning Experiences (M.L.E.)</a:t>
            </a:r>
            <a:endParaRPr lang="en-US" sz="1800" i="0" dirty="0">
              <a:latin typeface="Arial" charset="0"/>
            </a:endParaRPr>
          </a:p>
        </p:txBody>
      </p:sp>
      <p:sp>
        <p:nvSpPr>
          <p:cNvPr id="97287" name="Text Box 8"/>
          <p:cNvSpPr txBox="1">
            <a:spLocks noChangeArrowheads="1"/>
          </p:cNvSpPr>
          <p:nvPr/>
        </p:nvSpPr>
        <p:spPr bwMode="auto">
          <a:xfrm>
            <a:off x="1643042" y="3000372"/>
            <a:ext cx="604943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GB" sz="1800" b="1" i="0" dirty="0">
              <a:latin typeface="Arial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sz="1800" b="1" i="0" dirty="0">
                <a:latin typeface="Arial" charset="0"/>
              </a:rPr>
              <a:t>The Mental Act of Learning to Learn</a:t>
            </a:r>
            <a:r>
              <a:rPr lang="en-GB" sz="1800" i="0" dirty="0">
                <a:latin typeface="Arial" charset="0"/>
              </a:rPr>
              <a:t>      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sz="1800" i="0" dirty="0">
                <a:latin typeface="Arial" charset="0"/>
              </a:rPr>
              <a:t>Cognitive Functions</a:t>
            </a:r>
            <a:endParaRPr lang="en-US" sz="1800" i="0" dirty="0">
              <a:latin typeface="Arial" charset="0"/>
            </a:endParaRPr>
          </a:p>
        </p:txBody>
      </p:sp>
      <p:sp>
        <p:nvSpPr>
          <p:cNvPr id="97288" name="Text Box 9"/>
          <p:cNvSpPr txBox="1">
            <a:spLocks noChangeArrowheads="1"/>
          </p:cNvSpPr>
          <p:nvPr/>
        </p:nvSpPr>
        <p:spPr bwMode="auto">
          <a:xfrm>
            <a:off x="0" y="3929066"/>
            <a:ext cx="297603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sz="1800" i="0" dirty="0">
                <a:latin typeface="Arial" charset="0"/>
              </a:rPr>
              <a:t>Learning Propensity Assessment Device (</a:t>
            </a:r>
            <a:r>
              <a:rPr lang="en-GB" sz="1800" b="1" i="0" dirty="0">
                <a:latin typeface="Arial" charset="0"/>
              </a:rPr>
              <a:t>L.P.A.D.)</a:t>
            </a:r>
            <a:endParaRPr lang="en-US" sz="1800" i="0" dirty="0">
              <a:latin typeface="Arial" charset="0"/>
            </a:endParaRPr>
          </a:p>
        </p:txBody>
      </p:sp>
      <p:sp>
        <p:nvSpPr>
          <p:cNvPr id="97289" name="Text Box 10"/>
          <p:cNvSpPr txBox="1">
            <a:spLocks noChangeArrowheads="1"/>
          </p:cNvSpPr>
          <p:nvPr/>
        </p:nvSpPr>
        <p:spPr bwMode="auto">
          <a:xfrm>
            <a:off x="5715008" y="3929066"/>
            <a:ext cx="364701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sz="1800" i="0" dirty="0">
                <a:latin typeface="Arial" charset="0"/>
              </a:rPr>
              <a:t>Instrumental Enrichment Standard and Basic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sz="1800" i="0" dirty="0">
                <a:latin typeface="Arial" charset="0"/>
              </a:rPr>
              <a:t>Tactile IE</a:t>
            </a:r>
            <a:endParaRPr lang="en-US" sz="1800" i="0" dirty="0">
              <a:latin typeface="Arial" charset="0"/>
            </a:endParaRPr>
          </a:p>
        </p:txBody>
      </p:sp>
      <p:sp>
        <p:nvSpPr>
          <p:cNvPr id="97290" name="Text Box 12"/>
          <p:cNvSpPr txBox="1">
            <a:spLocks noChangeArrowheads="1"/>
          </p:cNvSpPr>
          <p:nvPr/>
        </p:nvSpPr>
        <p:spPr bwMode="auto">
          <a:xfrm>
            <a:off x="3323168" y="4614864"/>
            <a:ext cx="27834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GB" sz="1800" i="0">
                <a:latin typeface="Arial" charset="0"/>
              </a:rPr>
              <a:t>Modifying Environment</a:t>
            </a:r>
            <a:endParaRPr lang="en-US" sz="1800" i="0">
              <a:latin typeface="Arial" charset="0"/>
            </a:endParaRPr>
          </a:p>
        </p:txBody>
      </p:sp>
      <p:sp>
        <p:nvSpPr>
          <p:cNvPr id="97291" name="Text Box 13"/>
          <p:cNvSpPr txBox="1">
            <a:spLocks noChangeArrowheads="1"/>
          </p:cNvSpPr>
          <p:nvPr/>
        </p:nvSpPr>
        <p:spPr bwMode="auto">
          <a:xfrm>
            <a:off x="2285984" y="5357826"/>
            <a:ext cx="12488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i="0" dirty="0">
                <a:latin typeface="Arial" charset="0"/>
              </a:rPr>
              <a:t>School</a:t>
            </a:r>
            <a:endParaRPr lang="en-US" sz="1800" i="0" dirty="0">
              <a:latin typeface="Arial" charset="0"/>
            </a:endParaRPr>
          </a:p>
        </p:txBody>
      </p:sp>
      <p:sp>
        <p:nvSpPr>
          <p:cNvPr id="97292" name="Text Box 14"/>
          <p:cNvSpPr txBox="1">
            <a:spLocks noChangeArrowheads="1"/>
          </p:cNvSpPr>
          <p:nvPr/>
        </p:nvSpPr>
        <p:spPr bwMode="auto">
          <a:xfrm>
            <a:off x="6215074" y="5286388"/>
            <a:ext cx="268816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i="0" dirty="0">
                <a:latin typeface="Arial" charset="0"/>
              </a:rPr>
              <a:t>Home/Community</a:t>
            </a:r>
            <a:endParaRPr lang="en-US" sz="1800" i="0" dirty="0">
              <a:latin typeface="Arial" charset="0"/>
            </a:endParaRPr>
          </a:p>
        </p:txBody>
      </p:sp>
      <p:sp>
        <p:nvSpPr>
          <p:cNvPr id="97293" name="Text Box 15"/>
          <p:cNvSpPr txBox="1">
            <a:spLocks noChangeArrowheads="1"/>
          </p:cNvSpPr>
          <p:nvPr/>
        </p:nvSpPr>
        <p:spPr bwMode="auto">
          <a:xfrm>
            <a:off x="347133" y="5859066"/>
            <a:ext cx="1727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i="0">
                <a:latin typeface="Arial" charset="0"/>
              </a:rPr>
              <a:t>Academic Content</a:t>
            </a:r>
            <a:endParaRPr lang="en-US" sz="1800" i="0">
              <a:latin typeface="Arial" charset="0"/>
            </a:endParaRPr>
          </a:p>
        </p:txBody>
      </p:sp>
      <p:sp>
        <p:nvSpPr>
          <p:cNvPr id="97294" name="Text Box 16"/>
          <p:cNvSpPr txBox="1">
            <a:spLocks noChangeArrowheads="1"/>
          </p:cNvSpPr>
          <p:nvPr/>
        </p:nvSpPr>
        <p:spPr bwMode="auto">
          <a:xfrm>
            <a:off x="2171700" y="6073380"/>
            <a:ext cx="14393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i="0">
                <a:latin typeface="Arial" charset="0"/>
              </a:rPr>
              <a:t>Social Skills</a:t>
            </a:r>
            <a:endParaRPr lang="en-US" sz="1800" i="0">
              <a:latin typeface="Arial" charset="0"/>
            </a:endParaRPr>
          </a:p>
        </p:txBody>
      </p:sp>
      <p:sp>
        <p:nvSpPr>
          <p:cNvPr id="97295" name="Text Box 17"/>
          <p:cNvSpPr txBox="1">
            <a:spLocks noChangeArrowheads="1"/>
          </p:cNvSpPr>
          <p:nvPr/>
        </p:nvSpPr>
        <p:spPr bwMode="auto">
          <a:xfrm>
            <a:off x="3708400" y="6073380"/>
            <a:ext cx="143933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i="0">
                <a:latin typeface="Arial" charset="0"/>
              </a:rPr>
              <a:t>Life Skills</a:t>
            </a:r>
            <a:endParaRPr lang="en-US" sz="1800" i="0">
              <a:latin typeface="Arial" charset="0"/>
            </a:endParaRPr>
          </a:p>
        </p:txBody>
      </p:sp>
      <p:sp>
        <p:nvSpPr>
          <p:cNvPr id="97296" name="Text Box 18"/>
          <p:cNvSpPr txBox="1">
            <a:spLocks noChangeArrowheads="1"/>
          </p:cNvSpPr>
          <p:nvPr/>
        </p:nvSpPr>
        <p:spPr bwMode="auto">
          <a:xfrm>
            <a:off x="6357950" y="6000768"/>
            <a:ext cx="2400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sz="1800" i="0">
                <a:latin typeface="Arial" charset="0"/>
              </a:rPr>
              <a:t>Parent /Carer Programme</a:t>
            </a:r>
            <a:endParaRPr lang="en-US" sz="1800" i="0">
              <a:latin typeface="Arial" charset="0"/>
            </a:endParaRPr>
          </a:p>
        </p:txBody>
      </p:sp>
      <p:sp>
        <p:nvSpPr>
          <p:cNvPr id="97297" name="Line 19"/>
          <p:cNvSpPr>
            <a:spLocks noChangeShapeType="1"/>
          </p:cNvSpPr>
          <p:nvPr/>
        </p:nvSpPr>
        <p:spPr bwMode="auto">
          <a:xfrm>
            <a:off x="4572000" y="1785926"/>
            <a:ext cx="0" cy="271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97298" name="Line 20"/>
          <p:cNvSpPr>
            <a:spLocks noChangeShapeType="1"/>
          </p:cNvSpPr>
          <p:nvPr/>
        </p:nvSpPr>
        <p:spPr bwMode="auto">
          <a:xfrm>
            <a:off x="4572000" y="2786058"/>
            <a:ext cx="0" cy="271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97299" name="Line 21"/>
          <p:cNvSpPr>
            <a:spLocks noChangeShapeType="1"/>
          </p:cNvSpPr>
          <p:nvPr/>
        </p:nvSpPr>
        <p:spPr bwMode="auto">
          <a:xfrm rot="3157656" flipH="1">
            <a:off x="3125449" y="3585812"/>
            <a:ext cx="249897" cy="79794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 dirty="0"/>
          </a:p>
        </p:txBody>
      </p:sp>
      <p:sp>
        <p:nvSpPr>
          <p:cNvPr id="97300" name="Line 22"/>
          <p:cNvSpPr>
            <a:spLocks noChangeShapeType="1"/>
          </p:cNvSpPr>
          <p:nvPr/>
        </p:nvSpPr>
        <p:spPr bwMode="auto">
          <a:xfrm rot="3157656" flipV="1">
            <a:off x="5695166" y="3850941"/>
            <a:ext cx="611186" cy="2523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97301" name="Line 24"/>
          <p:cNvSpPr>
            <a:spLocks noChangeShapeType="1"/>
          </p:cNvSpPr>
          <p:nvPr/>
        </p:nvSpPr>
        <p:spPr bwMode="auto">
          <a:xfrm rot="3157656" flipH="1">
            <a:off x="6238289" y="4335409"/>
            <a:ext cx="96446" cy="64547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97302" name="Line 25"/>
          <p:cNvSpPr>
            <a:spLocks noChangeShapeType="1"/>
          </p:cNvSpPr>
          <p:nvPr/>
        </p:nvSpPr>
        <p:spPr bwMode="auto">
          <a:xfrm rot="3157656" flipV="1">
            <a:off x="2774725" y="4334891"/>
            <a:ext cx="737031" cy="51576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97303" name="Line 26"/>
          <p:cNvSpPr>
            <a:spLocks noChangeShapeType="1"/>
          </p:cNvSpPr>
          <p:nvPr/>
        </p:nvSpPr>
        <p:spPr bwMode="auto">
          <a:xfrm>
            <a:off x="4572000" y="3929066"/>
            <a:ext cx="0" cy="68579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97304" name="Line 27"/>
          <p:cNvSpPr>
            <a:spLocks noChangeShapeType="1"/>
          </p:cNvSpPr>
          <p:nvPr/>
        </p:nvSpPr>
        <p:spPr bwMode="auto">
          <a:xfrm rot="3157656">
            <a:off x="3403113" y="4828288"/>
            <a:ext cx="91962" cy="6994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 dirty="0"/>
          </a:p>
        </p:txBody>
      </p:sp>
      <p:sp>
        <p:nvSpPr>
          <p:cNvPr id="97305" name="Line 28"/>
          <p:cNvSpPr>
            <a:spLocks noChangeShapeType="1"/>
          </p:cNvSpPr>
          <p:nvPr/>
        </p:nvSpPr>
        <p:spPr bwMode="auto">
          <a:xfrm rot="18442344">
            <a:off x="6246993" y="4725170"/>
            <a:ext cx="81640" cy="83983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97306" name="Line 29"/>
          <p:cNvSpPr>
            <a:spLocks noChangeShapeType="1"/>
          </p:cNvSpPr>
          <p:nvPr/>
        </p:nvSpPr>
        <p:spPr bwMode="auto">
          <a:xfrm>
            <a:off x="7072330" y="5643578"/>
            <a:ext cx="0" cy="41314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97307" name="Line 30"/>
          <p:cNvSpPr>
            <a:spLocks noChangeShapeType="1"/>
          </p:cNvSpPr>
          <p:nvPr/>
        </p:nvSpPr>
        <p:spPr bwMode="auto">
          <a:xfrm>
            <a:off x="1115484" y="5857877"/>
            <a:ext cx="307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97308" name="Line 31"/>
          <p:cNvSpPr>
            <a:spLocks noChangeShapeType="1"/>
          </p:cNvSpPr>
          <p:nvPr/>
        </p:nvSpPr>
        <p:spPr bwMode="auto">
          <a:xfrm>
            <a:off x="1115484" y="5857877"/>
            <a:ext cx="0" cy="1654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97309" name="Line 32"/>
          <p:cNvSpPr>
            <a:spLocks noChangeShapeType="1"/>
          </p:cNvSpPr>
          <p:nvPr/>
        </p:nvSpPr>
        <p:spPr bwMode="auto">
          <a:xfrm>
            <a:off x="4188884" y="5857877"/>
            <a:ext cx="0" cy="16549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97311" name="Line 34"/>
          <p:cNvSpPr>
            <a:spLocks noChangeShapeType="1"/>
          </p:cNvSpPr>
          <p:nvPr/>
        </p:nvSpPr>
        <p:spPr bwMode="auto">
          <a:xfrm flipH="1">
            <a:off x="2714611" y="5643578"/>
            <a:ext cx="0" cy="42862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Feuersteinpp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Feuersteinpp</Template>
  <TotalTime>4338</TotalTime>
  <Words>92</Words>
  <Application>Microsoft Office PowerPoint</Application>
  <PresentationFormat>On-screen Show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Garamond</vt:lpstr>
      <vt:lpstr>Tahoma</vt:lpstr>
      <vt:lpstr>Wingdings</vt:lpstr>
      <vt:lpstr>Feuersteinpp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Billy O' Neill</dc:creator>
  <cp:lastModifiedBy>Billy</cp:lastModifiedBy>
  <cp:revision>319</cp:revision>
  <dcterms:created xsi:type="dcterms:W3CDTF">2003-12-21T22:10:08Z</dcterms:created>
  <dcterms:modified xsi:type="dcterms:W3CDTF">2022-10-29T14:16:07Z</dcterms:modified>
</cp:coreProperties>
</file>